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4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90A0-FCA2-AA94-54BF-41695B87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2A2E8-8D61-FFC3-7F97-609542B3D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E96E-E4BE-BCC3-3BDD-A6A173C3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98857-FCE8-17BE-C875-0F54D63A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AD71A-D9CA-C7CE-9C1F-4CEE85CE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607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0EAB-42C7-7AEA-8F35-8C409559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355C1-6E9F-F075-A6F6-CEBF64AE9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623A-65DD-DDC2-2F60-31225757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54FE7-B7DB-E62E-1667-7E342F10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79BD9-DD1B-8588-A11C-979850A6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786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2CAD9-CEFB-0CDA-DD22-FB052C45A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A643D-B2E5-3310-A677-739F4AA36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9110-60C4-54E9-6F6C-2370D028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409E-C36D-F944-D2B5-A552ABD4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9AA15-B198-9757-8C7A-769BE9A8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42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60E6-DABB-BEA7-2768-7CF3215F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9690D-64F9-A312-415A-048508402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161F-C6CA-8FE2-D598-AB0BD855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A4752-1147-2774-5037-9347AA32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40553-0946-4801-09E6-00873058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51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FD42-57D6-6E9D-B1B5-75824671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4FB8A-D1E0-F180-0802-4126157B4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EB270-A987-477A-6869-37E68365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69D21-9C89-CB47-2133-DE09F140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632CE-1FB5-E1EE-F3CD-DFDB2724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693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3077-EAA7-8F64-4E54-98B6C68B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DA937-3B0F-075D-692F-442FD62B5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A8656-C417-1789-58D5-566EECB66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21274-B71C-8141-5401-92983A52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C221A-ED09-0DEA-F6AF-C2F62260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EB371-ECB3-59E1-12EA-8A446192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13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D3FC-4E21-EB42-895B-D8030028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07B31-FB12-3796-ECC8-A1536CEF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E16F7-8EA2-05F1-E313-65E7DD451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9962B-28D1-E93F-A19A-ECE8DC83B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E05588-7B53-34F1-AC6F-C9BAF2BCA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1D98A-A9F8-C1A7-731D-246682D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219A7-CBC9-1682-2A7C-3487510F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96189-9467-D36A-0B86-690CC038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44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B44-7730-7B39-37AD-00B7C8DC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8D081-8B01-F593-26F6-C76C4AF6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6D203-5084-196A-0ED6-26B551512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33AE3-FDC9-DEC0-FD4B-DE51D6A2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327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4E2DE-63BF-5C52-A612-F5CE9B24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097B9-1B7F-15A2-63C4-E8D311DE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A4902-D352-FA15-70A2-0FE7D4FC8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642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5029-C3D6-E7C3-0D13-30DB8796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E85D5-80D6-F777-BAEF-F52AFD87F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998DD-C98D-7D30-C6DF-0B9E653CF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7026E-BB87-1766-14C4-FB5D1BB4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0A33-CC1B-6F39-2EAB-A7C37795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66897-AFF1-7A07-E5B4-77B5C010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309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7F24-A0CD-4F0A-B177-BE199934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5A3B4-7E17-CBEB-F027-A2D6879A6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3909-BAE7-4590-99C6-E9C0DCF7A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37F46-C619-0F9A-7FC2-5F94E4E4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671B1-0FAE-AC0E-386E-EA591D92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A60B1-E2A5-DB45-ED89-4F706BCF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99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6854D-1A7C-04A3-FC97-63D74FEB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0C6AF-3A2B-5F43-75CE-5768FFCB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05C30-4DB9-4940-3984-B261A9DDA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B327-C101-43DF-B3D6-15F987E4ED4F}" type="datetimeFigureOut">
              <a:rPr lang="en-IN" smtClean="0"/>
              <a:t>06-11-2022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3A5D3-4952-1520-5D24-5294D9E0D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094A6-8719-F26B-E656-0EB96FABC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D2B43-10E4-4BDE-9963-84006D03B6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7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emamv.blog.hu/2019/05/06/mahabhara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file:///A:\SURGICAL%20ASSOCIATIONS\NECASI\2022%20ACTIVITY\www.necasi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BD6F-4BE3-0179-A527-87F65B48C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8628" y="1122363"/>
            <a:ext cx="7489371" cy="2387600"/>
          </a:xfrm>
        </p:spPr>
        <p:txBody>
          <a:bodyPr>
            <a:normAutofit/>
          </a:bodyPr>
          <a:lstStyle/>
          <a:p>
            <a:r>
              <a:rPr lang="en-IN" sz="4400" dirty="0"/>
              <a:t>Welcome all NECASI members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AC57D-CB6A-DB0B-A238-2D041DA1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54" y="5649685"/>
            <a:ext cx="3196046" cy="1443446"/>
          </a:xfrm>
        </p:spPr>
        <p:txBody>
          <a:bodyPr>
            <a:normAutofit/>
          </a:bodyPr>
          <a:lstStyle/>
          <a:p>
            <a:r>
              <a:rPr lang="en-IN" sz="2000" dirty="0"/>
              <a:t>Dr Jayanta Kumar Das</a:t>
            </a:r>
          </a:p>
          <a:p>
            <a:r>
              <a:rPr lang="en-IN" sz="2000" dirty="0"/>
              <a:t>Secretary, NECASI</a:t>
            </a:r>
          </a:p>
          <a:p>
            <a:r>
              <a:rPr lang="en-IN" sz="2000" dirty="0"/>
              <a:t>2022-23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D22F4-5EEE-F78A-5A6B-2CA0A7E60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9977" y="232648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E370D-118D-A204-7E9E-73564D0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Regular EC meetings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0367E8-BA72-19C8-78C9-3E5651226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54" y="1947672"/>
            <a:ext cx="5873360" cy="4006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7272C-5D64-B85D-8056-960E2CB54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r="6875"/>
          <a:stretch/>
        </p:blipFill>
        <p:spPr>
          <a:xfrm>
            <a:off x="125789" y="1947672"/>
            <a:ext cx="5873359" cy="3992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3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1A30-D12F-4F53-FE61-AFB99504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Future Plan: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7B1CD-E414-AFCF-8C66-766967C1B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1273"/>
            <a:ext cx="10515600" cy="4351338"/>
          </a:xfrm>
        </p:spPr>
        <p:txBody>
          <a:bodyPr/>
          <a:lstStyle/>
          <a:p>
            <a:pPr algn="ctr"/>
            <a:endParaRPr lang="en-IN" dirty="0"/>
          </a:p>
          <a:p>
            <a:pPr marL="0" indent="0" algn="ctr">
              <a:buNone/>
            </a:pPr>
            <a:endParaRPr lang="en-IN" dirty="0"/>
          </a:p>
          <a:p>
            <a:pPr algn="ctr"/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B5A6A-0D19-032B-0B13-0B1AC732DCC9}"/>
              </a:ext>
            </a:extLst>
          </p:cNvPr>
          <p:cNvSpPr txBox="1"/>
          <p:nvPr/>
        </p:nvSpPr>
        <p:spPr>
          <a:xfrm>
            <a:off x="1939067" y="1700398"/>
            <a:ext cx="831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Encourage members to join our mother association- ASI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4A398-F1EC-2153-529F-2F5DC245D5D9}"/>
              </a:ext>
            </a:extLst>
          </p:cNvPr>
          <p:cNvSpPr txBox="1"/>
          <p:nvPr/>
        </p:nvSpPr>
        <p:spPr>
          <a:xfrm>
            <a:off x="3225710" y="2860063"/>
            <a:ext cx="574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More FREE SURGICAL HEALTH camps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2C662A-0CBA-8C49-CA6B-50B4C2C16846}"/>
              </a:ext>
            </a:extLst>
          </p:cNvPr>
          <p:cNvSpPr txBox="1"/>
          <p:nvPr/>
        </p:nvSpPr>
        <p:spPr>
          <a:xfrm>
            <a:off x="4061440" y="4217718"/>
            <a:ext cx="406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Regional level workshops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1BBDB-1F3B-A3AD-7083-9CDA2472909B}"/>
              </a:ext>
            </a:extLst>
          </p:cNvPr>
          <p:cNvSpPr txBox="1"/>
          <p:nvPr/>
        </p:nvSpPr>
        <p:spPr>
          <a:xfrm>
            <a:off x="4376928" y="5377383"/>
            <a:ext cx="343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/>
              <a:t>Paper publications</a:t>
            </a:r>
          </a:p>
        </p:txBody>
      </p:sp>
    </p:spTree>
    <p:extLst>
      <p:ext uri="{BB962C8B-B14F-4D97-AF65-F5344CB8AC3E}">
        <p14:creationId xmlns:p14="http://schemas.microsoft.com/office/powerpoint/2010/main" val="133611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A6223-DFA2-83FE-AA95-534E588C4881}"/>
              </a:ext>
            </a:extLst>
          </p:cNvPr>
          <p:cNvSpPr txBox="1"/>
          <p:nvPr/>
        </p:nvSpPr>
        <p:spPr>
          <a:xfrm>
            <a:off x="8699864" y="5930536"/>
            <a:ext cx="291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15</a:t>
            </a:r>
            <a:r>
              <a:rPr lang="en-IN" sz="2000" b="1" baseline="30000" dirty="0">
                <a:solidFill>
                  <a:srgbClr val="FF0000"/>
                </a:solidFill>
              </a:rPr>
              <a:t>TH</a:t>
            </a:r>
            <a:r>
              <a:rPr lang="en-IN" sz="2000" b="1" dirty="0">
                <a:solidFill>
                  <a:srgbClr val="FF0000"/>
                </a:solidFill>
              </a:rPr>
              <a:t> November, 2022……..</a:t>
            </a:r>
          </a:p>
        </p:txBody>
      </p:sp>
    </p:spTree>
    <p:extLst>
      <p:ext uri="{BB962C8B-B14F-4D97-AF65-F5344CB8AC3E}">
        <p14:creationId xmlns:p14="http://schemas.microsoft.com/office/powerpoint/2010/main" val="234257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9A68-F095-0082-800C-345D8B56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383"/>
            <a:ext cx="10515600" cy="43655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IN" sz="71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THANK YOU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IN" sz="3900" b="1" dirty="0">
                <a:solidFill>
                  <a:srgbClr val="FF0000"/>
                </a:solidFill>
              </a:rPr>
              <a:t>Long Live NECASI</a:t>
            </a:r>
          </a:p>
          <a:p>
            <a:pPr marL="0" indent="0" algn="ctr">
              <a:buNone/>
            </a:pPr>
            <a:r>
              <a:rPr lang="en-IN" sz="3900" b="1" dirty="0">
                <a:solidFill>
                  <a:srgbClr val="FF0000"/>
                </a:solidFill>
              </a:rPr>
              <a:t>Long Live ASI</a:t>
            </a:r>
          </a:p>
        </p:txBody>
      </p:sp>
    </p:spTree>
    <p:extLst>
      <p:ext uri="{BB962C8B-B14F-4D97-AF65-F5344CB8AC3E}">
        <p14:creationId xmlns:p14="http://schemas.microsoft.com/office/powerpoint/2010/main" val="20318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F8DC6-7991-FCA2-27B2-1F1EBB8E9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953588"/>
            <a:ext cx="6601097" cy="4950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023FA-802A-5790-C4C7-93DCB61B3DB7}"/>
              </a:ext>
            </a:extLst>
          </p:cNvPr>
          <p:cNvSpPr txBox="1"/>
          <p:nvPr/>
        </p:nvSpPr>
        <p:spPr>
          <a:xfrm>
            <a:off x="9022080" y="5904411"/>
            <a:ext cx="2151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6</a:t>
            </a:r>
            <a:r>
              <a:rPr lang="en-IN" sz="2000" b="1" baseline="30000" dirty="0">
                <a:solidFill>
                  <a:srgbClr val="FF0000"/>
                </a:solidFill>
              </a:rPr>
              <a:t>th</a:t>
            </a:r>
            <a:r>
              <a:rPr lang="en-IN" sz="2000" b="1" dirty="0">
                <a:solidFill>
                  <a:srgbClr val="FF0000"/>
                </a:solidFill>
              </a:rPr>
              <a:t> July, 2007……</a:t>
            </a:r>
          </a:p>
        </p:txBody>
      </p:sp>
    </p:spTree>
    <p:extLst>
      <p:ext uri="{BB962C8B-B14F-4D97-AF65-F5344CB8AC3E}">
        <p14:creationId xmlns:p14="http://schemas.microsoft.com/office/powerpoint/2010/main" val="155558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B335-E715-6BEB-A3CA-5B06AB77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6</a:t>
            </a:r>
            <a:r>
              <a:rPr lang="en-IN" sz="3200" b="1" baseline="30000" dirty="0"/>
              <a:t>TH</a:t>
            </a:r>
            <a:r>
              <a:rPr lang="en-IN" sz="3200" b="1" dirty="0"/>
              <a:t> Advanced Live Lap. Surgery Workshop                          Shillong, Meghalaya (5</a:t>
            </a:r>
            <a:r>
              <a:rPr lang="en-IN" sz="3200" b="1" baseline="30000" dirty="0"/>
              <a:t>th</a:t>
            </a:r>
            <a:r>
              <a:rPr lang="en-IN" sz="3200" b="1" dirty="0"/>
              <a:t> -6</a:t>
            </a:r>
            <a:r>
              <a:rPr lang="en-IN" sz="3200" b="1" baseline="30000" dirty="0"/>
              <a:t>th</a:t>
            </a:r>
            <a:r>
              <a:rPr lang="en-IN" sz="3200" b="1" dirty="0"/>
              <a:t> July)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272A4-B26B-A861-4709-435AB4572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4" y="1322801"/>
            <a:ext cx="3539787" cy="265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19202-C468-3120-322F-BC122E306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69" y="1322801"/>
            <a:ext cx="3539787" cy="265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BA26A-7C2A-A880-9BD4-A2C41FFFD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4" y="4120865"/>
            <a:ext cx="3539787" cy="265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F4521D-9617-A7B5-BD46-E7FF662D4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69" y="4120864"/>
            <a:ext cx="3539788" cy="2654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130D9-2C4D-2FB9-4573-172ACE938959}"/>
              </a:ext>
            </a:extLst>
          </p:cNvPr>
          <p:cNvSpPr txBox="1"/>
          <p:nvPr/>
        </p:nvSpPr>
        <p:spPr>
          <a:xfrm>
            <a:off x="4326106" y="5688644"/>
            <a:ext cx="3539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 total of 14 Advances live laparoscopic surgeries were transmitted on two LED screens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207230-E732-5D47-0960-C2F528C4A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18366"/>
          <a:stretch/>
        </p:blipFill>
        <p:spPr>
          <a:xfrm>
            <a:off x="4377987" y="1276867"/>
            <a:ext cx="3452555" cy="3959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8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0A2F-50F2-C022-7B9C-8E4788F9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Free surgical camp</a:t>
            </a:r>
            <a:br>
              <a:rPr lang="en-IN" sz="3200" b="1" dirty="0"/>
            </a:br>
            <a:r>
              <a:rPr lang="en-IN" sz="3200" b="1" dirty="0" err="1"/>
              <a:t>Lunglei</a:t>
            </a:r>
            <a:r>
              <a:rPr lang="en-IN" sz="3200" b="1" dirty="0"/>
              <a:t>, Mizoram (15</a:t>
            </a:r>
            <a:r>
              <a:rPr lang="en-IN" sz="3200" b="1" baseline="30000" dirty="0"/>
              <a:t>th</a:t>
            </a:r>
            <a:r>
              <a:rPr lang="en-IN" sz="3200" b="1" dirty="0"/>
              <a:t> -16</a:t>
            </a:r>
            <a:r>
              <a:rPr lang="en-IN" sz="3200" b="1" baseline="30000" dirty="0"/>
              <a:t>th</a:t>
            </a:r>
            <a:r>
              <a:rPr lang="en-IN" sz="3200" b="1" dirty="0"/>
              <a:t> June)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1E0111-4742-1FDB-FFDE-CF8B28A7C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3" y="1147415"/>
            <a:ext cx="3627330" cy="2720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6BED2-1763-C376-6175-7F6941A8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07" y="1147415"/>
            <a:ext cx="3624959" cy="2720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D0B01-131C-A351-0CA5-E9D123BAE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2" y="4028139"/>
            <a:ext cx="3627331" cy="2720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64A8E3-2AFC-D1F7-FE73-3999492B02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9320"/>
          <a:stretch/>
        </p:blipFill>
        <p:spPr>
          <a:xfrm>
            <a:off x="8244607" y="4028139"/>
            <a:ext cx="3624959" cy="2720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29ED62-0387-9144-D836-611AD680E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28" y="2279253"/>
            <a:ext cx="3352038" cy="4469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BFAF0B-C9CC-98F0-9A4E-DEFC2DC318E6}"/>
              </a:ext>
            </a:extLst>
          </p:cNvPr>
          <p:cNvSpPr txBox="1"/>
          <p:nvPr/>
        </p:nvSpPr>
        <p:spPr>
          <a:xfrm>
            <a:off x="4612531" y="1325563"/>
            <a:ext cx="2966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 total of 22 free surgeries were </a:t>
            </a:r>
            <a:r>
              <a:rPr lang="en-IN" dirty="0"/>
              <a:t>performed</a:t>
            </a:r>
          </a:p>
        </p:txBody>
      </p:sp>
    </p:spTree>
    <p:extLst>
      <p:ext uri="{BB962C8B-B14F-4D97-AF65-F5344CB8AC3E}">
        <p14:creationId xmlns:p14="http://schemas.microsoft.com/office/powerpoint/2010/main" val="12638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BFED-8F93-9374-E453-065C029E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1</a:t>
            </a:r>
            <a:r>
              <a:rPr lang="en-IN" sz="3200" b="1" baseline="30000" dirty="0"/>
              <a:t>st</a:t>
            </a:r>
            <a:r>
              <a:rPr lang="en-IN" sz="3200" b="1" dirty="0"/>
              <a:t> Live Lap. Surgery Workshop cum CME</a:t>
            </a:r>
            <a:br>
              <a:rPr lang="en-IN" sz="3200" b="1" dirty="0"/>
            </a:br>
            <a:r>
              <a:rPr lang="en-IN" sz="3200" b="1" dirty="0"/>
              <a:t>CIHSR, Dimapur, Nagaland (10</a:t>
            </a:r>
            <a:r>
              <a:rPr lang="en-IN" sz="3200" b="1" baseline="30000" dirty="0"/>
              <a:t>TH</a:t>
            </a:r>
            <a:r>
              <a:rPr lang="en-IN" sz="3200" b="1" dirty="0"/>
              <a:t> September)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72AD33-AB00-C41C-3EA8-41A749533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4333100"/>
            <a:ext cx="3078303" cy="2441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B7B7E-067B-ED7C-CD09-64F8A020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00" y="4308679"/>
            <a:ext cx="3078300" cy="2441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01153-F347-1CF0-DAE9-44C93ABB9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690686"/>
            <a:ext cx="3078303" cy="2441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E9DD23-F2B3-F4A4-758F-48BB776C4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00" y="1690688"/>
            <a:ext cx="3078300" cy="2441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85E1A5-9421-E2C7-D44D-32531E5E6FE3}"/>
              </a:ext>
            </a:extLst>
          </p:cNvPr>
          <p:cNvSpPr txBox="1"/>
          <p:nvPr/>
        </p:nvSpPr>
        <p:spPr>
          <a:xfrm>
            <a:off x="4062549" y="5273170"/>
            <a:ext cx="4066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A total of 9 live laparoscopic surgery cases were performed. </a:t>
            </a:r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en-IN" dirty="0"/>
              <a:t>It was followed by a CME.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53961-91C9-B135-C4A3-0194F1CE6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8366" y="1204808"/>
            <a:ext cx="2915268" cy="388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2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22C5-E8D7-BFB3-5403-5DB52B52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Surgery CME</a:t>
            </a:r>
            <a:br>
              <a:rPr lang="en-IN" sz="3200" b="1" dirty="0"/>
            </a:br>
            <a:r>
              <a:rPr lang="en-IN" sz="3200" b="1" dirty="0" err="1"/>
              <a:t>Naharlagun</a:t>
            </a:r>
            <a:r>
              <a:rPr lang="en-IN" sz="3200" b="1" dirty="0"/>
              <a:t>, Arunachal Pradesh (10</a:t>
            </a:r>
            <a:r>
              <a:rPr lang="en-IN" sz="3200" b="1" baseline="30000" dirty="0"/>
              <a:t>th</a:t>
            </a:r>
            <a:r>
              <a:rPr lang="en-IN" sz="3200" b="1" dirty="0"/>
              <a:t> September)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2AFC2-6ADC-4E5C-1B81-18960F68C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8" y="1751839"/>
            <a:ext cx="4974766" cy="2234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0C6BA-88BF-6CC4-228B-86EBFA40C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7" y="1751839"/>
            <a:ext cx="4974765" cy="2234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1B31FA-6AF4-8340-63EE-C391780D5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7" y="4194054"/>
            <a:ext cx="4990011" cy="2241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2B042-F2DD-FCD2-D611-BFB2208DC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4203197"/>
            <a:ext cx="4981738" cy="2241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59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3055-6E71-B715-A24F-44042B24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Free Surgical Oncology Camp,                                                       </a:t>
            </a:r>
            <a:r>
              <a:rPr lang="en-IN" sz="3200" b="1" dirty="0" err="1"/>
              <a:t>Falkawn</a:t>
            </a:r>
            <a:r>
              <a:rPr lang="en-IN" sz="3200" b="1" dirty="0"/>
              <a:t>, Mizoram (03</a:t>
            </a:r>
            <a:r>
              <a:rPr lang="en-IN" sz="3200" b="1" baseline="30000" dirty="0"/>
              <a:t>rd</a:t>
            </a:r>
            <a:r>
              <a:rPr lang="en-IN" sz="3200" b="1" dirty="0"/>
              <a:t> November)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6664C-A7BE-80B4-A09E-B7E677741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3" y="2545747"/>
            <a:ext cx="4144656" cy="3102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A8BCF-57F4-9A2C-2AE7-3E988FC0A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19" y="2545748"/>
            <a:ext cx="4144658" cy="3102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A0D79-8CF9-9B15-F71A-76FA3C370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3106271"/>
            <a:ext cx="3429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ED992-306E-32C0-7264-702FCF9C5FB3}"/>
              </a:ext>
            </a:extLst>
          </p:cNvPr>
          <p:cNvSpPr txBox="1"/>
          <p:nvPr/>
        </p:nvSpPr>
        <p:spPr>
          <a:xfrm>
            <a:off x="4805082" y="2151530"/>
            <a:ext cx="260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 total of 16 operations performed</a:t>
            </a:r>
          </a:p>
        </p:txBody>
      </p:sp>
    </p:spTree>
    <p:extLst>
      <p:ext uri="{BB962C8B-B14F-4D97-AF65-F5344CB8AC3E}">
        <p14:creationId xmlns:p14="http://schemas.microsoft.com/office/powerpoint/2010/main" val="27606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B14BE-4335-367D-A9E8-62880950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NECASI WEBSITE                  </a:t>
            </a:r>
            <a:r>
              <a:rPr lang="en-US" sz="3200" b="1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  <a:hlinkClick r:id="rId2"/>
              </a:rPr>
              <a:t>www.necasi.org</a:t>
            </a:r>
            <a:endParaRPr lang="en-IN" sz="3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58534-8F6C-655E-8DFC-1BBB398A8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8" y="1288352"/>
            <a:ext cx="4592078" cy="258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78CB7-C715-5BEA-57B6-3F91711AA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2" y="1288352"/>
            <a:ext cx="4592078" cy="258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917024-4FD1-18D7-B432-A59DC341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8" y="4193095"/>
            <a:ext cx="4592078" cy="258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D19069-46DE-39B7-786E-E3D10E0FE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2" y="4193095"/>
            <a:ext cx="4592078" cy="258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5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F3FE-4DC0-735A-2120-A5CA2AE45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/>
              <a:t>Paper Publication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F8095-95B8-0F12-ECF7-3C905EB6E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DF544-379E-87FF-99CC-19378CF90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6" y="2154675"/>
            <a:ext cx="5836922" cy="333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73A9F-540B-F7F9-771A-C1F939E6D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86" y="2154675"/>
            <a:ext cx="5836920" cy="333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6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179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Blackadder ITC</vt:lpstr>
      <vt:lpstr>Calibri</vt:lpstr>
      <vt:lpstr>Calibri Light</vt:lpstr>
      <vt:lpstr>Office Theme</vt:lpstr>
      <vt:lpstr>Welcome all NECASI members</vt:lpstr>
      <vt:lpstr>PowerPoint Presentation</vt:lpstr>
      <vt:lpstr>6TH Advanced Live Lap. Surgery Workshop                          Shillong, Meghalaya (5th -6th July)</vt:lpstr>
      <vt:lpstr>Free surgical camp Lunglei, Mizoram (15th -16th June)</vt:lpstr>
      <vt:lpstr>1st Live Lap. Surgery Workshop cum CME CIHSR, Dimapur, Nagaland (10TH September)</vt:lpstr>
      <vt:lpstr>Surgery CME Naharlagun, Arunachal Pradesh (10th September)</vt:lpstr>
      <vt:lpstr>Free Surgical Oncology Camp,                                                       Falkawn, Mizoram (03rd November)</vt:lpstr>
      <vt:lpstr>NECASI WEBSITE                  www.necasi.org</vt:lpstr>
      <vt:lpstr>Paper Publication</vt:lpstr>
      <vt:lpstr>Regular EC meetings</vt:lpstr>
      <vt:lpstr>Future Plan: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all NECASI members</dc:title>
  <dc:creator>JAYANTA KUMAR DAS</dc:creator>
  <cp:lastModifiedBy>JAYANTA KUMAR DAS</cp:lastModifiedBy>
  <cp:revision>23</cp:revision>
  <dcterms:created xsi:type="dcterms:W3CDTF">2022-11-03T04:46:12Z</dcterms:created>
  <dcterms:modified xsi:type="dcterms:W3CDTF">2022-11-06T14:06:16Z</dcterms:modified>
</cp:coreProperties>
</file>